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2" r:id="rId2"/>
    <p:sldId id="273" r:id="rId3"/>
    <p:sldId id="267" r:id="rId4"/>
    <p:sldId id="263" r:id="rId5"/>
    <p:sldId id="271" r:id="rId6"/>
    <p:sldId id="269" r:id="rId7"/>
    <p:sldId id="264" r:id="rId8"/>
    <p:sldId id="260" r:id="rId9"/>
    <p:sldId id="270" r:id="rId10"/>
    <p:sldId id="265" r:id="rId11"/>
    <p:sldId id="268" r:id="rId12"/>
    <p:sldId id="261" r:id="rId13"/>
    <p:sldId id="266" r:id="rId14"/>
    <p:sldId id="258" r:id="rId15"/>
    <p:sldId id="27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35" autoAdjust="0"/>
    <p:restoredTop sz="94660"/>
  </p:normalViewPr>
  <p:slideViewPr>
    <p:cSldViewPr snapToGrid="0">
      <p:cViewPr varScale="1">
        <p:scale>
          <a:sx n="96" d="100"/>
          <a:sy n="96" d="100"/>
        </p:scale>
        <p:origin x="4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02CA6-0777-4211-B0B8-B86A2CBC4CF6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F0E4BB-4D30-4F19-A14A-CC72A753EB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833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FAMILY 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942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ROBERT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391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CENTER OF ATTENTION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88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LUNCH BOX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977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REPEAT AFTER 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896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NONE (BECAUSE IT’S ELECTRIC)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0838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DRESS FOR SUCCESS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9969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MIKE TYSON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1671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IT’S NOT YOU IT’S 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614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DRESS TO KILL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F0E4BB-4D30-4F19-A14A-CC72A753EBD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787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5701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976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8063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849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862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2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42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72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633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22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29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7C4E5AB-FBB1-4340-97A9-9DF4C6A183E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549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61404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37322"/>
            <a:ext cx="10515600" cy="573964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WHAT IS THIS PUZZLE SAYING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2FB6D45-8B20-6ECD-6691-1FCEEC6437D0}"/>
              </a:ext>
            </a:extLst>
          </p:cNvPr>
          <p:cNvGrpSpPr/>
          <p:nvPr/>
        </p:nvGrpSpPr>
        <p:grpSpPr>
          <a:xfrm>
            <a:off x="2456788" y="1332810"/>
            <a:ext cx="7278424" cy="5053647"/>
            <a:chOff x="2456788" y="1332810"/>
            <a:chExt cx="7278424" cy="5053647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9027230-DA19-D24A-ECD0-844B4E5249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13" t="15975" r="413" b="19736"/>
            <a:stretch/>
          </p:blipFill>
          <p:spPr>
            <a:xfrm>
              <a:off x="2456788" y="1332810"/>
              <a:ext cx="7278424" cy="5053647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08FADB6-B40D-9F87-D523-D3C6B6A35FD9}"/>
                </a:ext>
              </a:extLst>
            </p:cNvPr>
            <p:cNvSpPr txBox="1"/>
            <p:nvPr/>
          </p:nvSpPr>
          <p:spPr>
            <a:xfrm rot="192621">
              <a:off x="4925810" y="4923677"/>
              <a:ext cx="81735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MOM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5878E9C-81C1-1901-DEFA-1D6F04FD8BD6}"/>
                </a:ext>
              </a:extLst>
            </p:cNvPr>
            <p:cNvSpPr txBox="1"/>
            <p:nvPr/>
          </p:nvSpPr>
          <p:spPr>
            <a:xfrm rot="1131280">
              <a:off x="3053266" y="4513216"/>
              <a:ext cx="81736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DAD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670E53D-34A4-F318-9251-6912180E0802}"/>
                </a:ext>
              </a:extLst>
            </p:cNvPr>
            <p:cNvSpPr txBox="1"/>
            <p:nvPr/>
          </p:nvSpPr>
          <p:spPr>
            <a:xfrm rot="21012221">
              <a:off x="6830940" y="4820046"/>
              <a:ext cx="710105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SON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9EA2068-429A-36E1-73ED-51D7DDC08DE5}"/>
                </a:ext>
              </a:extLst>
            </p:cNvPr>
            <p:cNvSpPr txBox="1"/>
            <p:nvPr/>
          </p:nvSpPr>
          <p:spPr>
            <a:xfrm rot="20325460">
              <a:off x="8546668" y="4495519"/>
              <a:ext cx="883112" cy="25391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50" b="1" dirty="0"/>
                <a:t>DAUGHTER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8556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6652"/>
            <a:ext cx="10515600" cy="56303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QUESTION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91A5B3-98BD-E427-2C5F-B3D627C1D126}"/>
              </a:ext>
            </a:extLst>
          </p:cNvPr>
          <p:cNvSpPr/>
          <p:nvPr/>
        </p:nvSpPr>
        <p:spPr>
          <a:xfrm>
            <a:off x="2356402" y="1888435"/>
            <a:ext cx="7479196" cy="35482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Robert’s mother had 3 kids. First kid’s name was April, the second was May. What was the third?</a:t>
            </a:r>
          </a:p>
        </p:txBody>
      </p:sp>
    </p:spTree>
    <p:extLst>
      <p:ext uri="{BB962C8B-B14F-4D97-AF65-F5344CB8AC3E}">
        <p14:creationId xmlns:p14="http://schemas.microsoft.com/office/powerpoint/2010/main" val="3955378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31976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WHAT IS THIS PUZZLE SAYING?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31350B-AD32-C71B-9CA3-9F4F6B66FC6A}"/>
              </a:ext>
            </a:extLst>
          </p:cNvPr>
          <p:cNvSpPr/>
          <p:nvPr/>
        </p:nvSpPr>
        <p:spPr>
          <a:xfrm>
            <a:off x="2226365" y="2146852"/>
            <a:ext cx="7782339" cy="329979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500" b="1" dirty="0">
                <a:solidFill>
                  <a:schemeClr val="tx1"/>
                </a:solidFill>
              </a:rPr>
              <a:t>atte</a:t>
            </a:r>
            <a:r>
              <a:rPr lang="en-US" sz="115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</a:t>
            </a:r>
            <a:r>
              <a:rPr lang="en-US" sz="11500" b="1" dirty="0">
                <a:solidFill>
                  <a:schemeClr val="tx1"/>
                </a:solidFill>
              </a:rPr>
              <a:t>tion</a:t>
            </a:r>
          </a:p>
        </p:txBody>
      </p:sp>
      <p:pic>
        <p:nvPicPr>
          <p:cNvPr id="2056" name="Picture 8" descr="Red Arrow Down Icon PNG Transparent Background, Free Download #6708 -  FreeIconsPNG">
            <a:extLst>
              <a:ext uri="{FF2B5EF4-FFF2-40B4-BE49-F238E27FC236}">
                <a16:creationId xmlns:a16="http://schemas.microsoft.com/office/drawing/2014/main" id="{D56CD6E9-11E0-DF90-A463-FDC26FDDC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738" y="2246243"/>
            <a:ext cx="937592" cy="93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282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/>
              <a:t>WHAT IS THIS PUZZLE SAYING?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26EE07-0ABD-FC9F-1059-B16FB2C18F2B}"/>
              </a:ext>
            </a:extLst>
          </p:cNvPr>
          <p:cNvSpPr/>
          <p:nvPr/>
        </p:nvSpPr>
        <p:spPr>
          <a:xfrm>
            <a:off x="2720350" y="1739347"/>
            <a:ext cx="6517397" cy="4215367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0" b="1" dirty="0">
              <a:solidFill>
                <a:schemeClr val="accent4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E27E982-035E-782F-AC8D-E2983CDABDB9}"/>
              </a:ext>
            </a:extLst>
          </p:cNvPr>
          <p:cNvGrpSpPr/>
          <p:nvPr/>
        </p:nvGrpSpPr>
        <p:grpSpPr>
          <a:xfrm>
            <a:off x="4371815" y="2131686"/>
            <a:ext cx="3214466" cy="3430687"/>
            <a:chOff x="4371814" y="2186608"/>
            <a:chExt cx="3214466" cy="3430687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25036C45-4E0A-F8D1-5DBE-F49881D9C370}"/>
                </a:ext>
              </a:extLst>
            </p:cNvPr>
            <p:cNvSpPr txBox="1"/>
            <p:nvPr/>
          </p:nvSpPr>
          <p:spPr>
            <a:xfrm>
              <a:off x="4756535" y="2186608"/>
              <a:ext cx="244502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latin typeface="Arial Black" panose="020B0A04020102020204" pitchFamily="34" charset="0"/>
                </a:rPr>
                <a:t>LUNCH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DFCC617-450D-77E4-F0DB-4C600A029126}"/>
                </a:ext>
              </a:extLst>
            </p:cNvPr>
            <p:cNvSpPr txBox="1"/>
            <p:nvPr/>
          </p:nvSpPr>
          <p:spPr>
            <a:xfrm rot="16200000">
              <a:off x="3534022" y="3517231"/>
              <a:ext cx="244502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latin typeface="Arial Black" panose="020B0A04020102020204" pitchFamily="34" charset="0"/>
                </a:rPr>
                <a:t>LUNCH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968497E-81B0-BA12-36A3-FE163EB42D87}"/>
                </a:ext>
              </a:extLst>
            </p:cNvPr>
            <p:cNvSpPr txBox="1"/>
            <p:nvPr/>
          </p:nvSpPr>
          <p:spPr>
            <a:xfrm>
              <a:off x="4744475" y="4847854"/>
              <a:ext cx="244502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latin typeface="Arial Black" panose="020B0A04020102020204" pitchFamily="34" charset="0"/>
                </a:rPr>
                <a:t>LUNCH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0AAAD7D-2671-4793-0D9B-D6AAED177627}"/>
                </a:ext>
              </a:extLst>
            </p:cNvPr>
            <p:cNvSpPr txBox="1"/>
            <p:nvPr/>
          </p:nvSpPr>
          <p:spPr>
            <a:xfrm rot="5400000">
              <a:off x="5979047" y="3517231"/>
              <a:ext cx="244502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latin typeface="Arial Black" panose="020B0A04020102020204" pitchFamily="34" charset="0"/>
                </a:rPr>
                <a:t>LUNCH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1382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9571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1487" y="728354"/>
            <a:ext cx="8509026" cy="76531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4800" b="1" dirty="0"/>
              <a:t>WHAT IS THIS PUZZLE SAYING?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26EE07-0ABD-FC9F-1059-B16FB2C18F2B}"/>
              </a:ext>
            </a:extLst>
          </p:cNvPr>
          <p:cNvSpPr/>
          <p:nvPr/>
        </p:nvSpPr>
        <p:spPr>
          <a:xfrm>
            <a:off x="1956243" y="1938130"/>
            <a:ext cx="8279512" cy="3349878"/>
          </a:xfrm>
          <a:prstGeom prst="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8000" b="1" dirty="0">
                <a:solidFill>
                  <a:srgbClr val="0070C0"/>
                </a:solidFill>
              </a:rPr>
              <a:t>ME </a:t>
            </a:r>
            <a:r>
              <a:rPr lang="en-US" sz="8000" b="1" dirty="0">
                <a:solidFill>
                  <a:srgbClr val="7030A0"/>
                </a:solidFill>
              </a:rPr>
              <a:t>REPEAT</a:t>
            </a:r>
          </a:p>
        </p:txBody>
      </p:sp>
    </p:spTree>
    <p:extLst>
      <p:ext uri="{BB962C8B-B14F-4D97-AF65-F5344CB8AC3E}">
        <p14:creationId xmlns:p14="http://schemas.microsoft.com/office/powerpoint/2010/main" val="2010151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QUESTION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4E36EB-AA24-F77F-75B3-E580D20D3A9A}"/>
              </a:ext>
            </a:extLst>
          </p:cNvPr>
          <p:cNvSpPr/>
          <p:nvPr/>
        </p:nvSpPr>
        <p:spPr>
          <a:xfrm>
            <a:off x="2356402" y="1888435"/>
            <a:ext cx="7479196" cy="35482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Arial Rounded MT Bold" panose="020F0704030504030204" pitchFamily="34" charset="0"/>
              </a:rPr>
              <a:t>If an electric train is traveling south, then which way is the smoke going?</a:t>
            </a:r>
          </a:p>
        </p:txBody>
      </p:sp>
    </p:spTree>
    <p:extLst>
      <p:ext uri="{BB962C8B-B14F-4D97-AF65-F5344CB8AC3E}">
        <p14:creationId xmlns:p14="http://schemas.microsoft.com/office/powerpoint/2010/main" val="401431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47072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399"/>
            <a:ext cx="10515600" cy="5262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/>
              <a:t>WHAT IS THIS PUZZLE SAYING?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3879638-5FE5-2825-F0FB-2D848E59B878}"/>
              </a:ext>
            </a:extLst>
          </p:cNvPr>
          <p:cNvSpPr/>
          <p:nvPr/>
        </p:nvSpPr>
        <p:spPr>
          <a:xfrm>
            <a:off x="1652734" y="2097157"/>
            <a:ext cx="8886531" cy="384644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1028" name="Picture 4" descr="Dress Clipart PNG, Vector, PSD, and Clipart With Transparent Background for  Free Download | Pngtree">
            <a:extLst>
              <a:ext uri="{FF2B5EF4-FFF2-40B4-BE49-F238E27FC236}">
                <a16:creationId xmlns:a16="http://schemas.microsoft.com/office/drawing/2014/main" id="{A293F0A0-D303-324C-7AAF-C3117D686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364" y="2642981"/>
            <a:ext cx="2754796" cy="275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4D7B294-143E-4CBB-1733-0F2029D3D4F4}"/>
              </a:ext>
            </a:extLst>
          </p:cNvPr>
          <p:cNvSpPr txBox="1"/>
          <p:nvPr/>
        </p:nvSpPr>
        <p:spPr>
          <a:xfrm>
            <a:off x="4798322" y="3123765"/>
            <a:ext cx="34831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rial Black" panose="020B0A04020102020204" pitchFamily="34" charset="0"/>
              </a:rPr>
              <a:t>SUCKS	SUCKS</a:t>
            </a:r>
          </a:p>
          <a:p>
            <a:endParaRPr lang="en-US" sz="2800" b="1" dirty="0">
              <a:latin typeface="Arial Black" panose="020B0A04020102020204" pitchFamily="34" charset="0"/>
            </a:endParaRPr>
          </a:p>
          <a:p>
            <a:r>
              <a:rPr lang="en-US" sz="2800" b="1" dirty="0">
                <a:latin typeface="Arial Black" panose="020B0A04020102020204" pitchFamily="34" charset="0"/>
              </a:rPr>
              <a:t>SUCKS	SUCKS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F6FC1E-5618-B7AD-86F8-12BDB50B1D97}"/>
              </a:ext>
            </a:extLst>
          </p:cNvPr>
          <p:cNvSpPr txBox="1"/>
          <p:nvPr/>
        </p:nvSpPr>
        <p:spPr>
          <a:xfrm>
            <a:off x="8507839" y="2846767"/>
            <a:ext cx="14952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b="1" dirty="0">
                <a:solidFill>
                  <a:srgbClr val="00B050"/>
                </a:solidFill>
                <a:latin typeface="Bahnschrift SemiBold SemiConden" panose="020B0502040204020203" pitchFamily="34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404170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NAME THE CELEBRITY</a:t>
            </a:r>
          </a:p>
        </p:txBody>
      </p:sp>
      <p:sp>
        <p:nvSpPr>
          <p:cNvPr id="5" name="AutoShape 4" descr="Car Fuel PNG Images - CleanPNG / KissPNG">
            <a:extLst>
              <a:ext uri="{FF2B5EF4-FFF2-40B4-BE49-F238E27FC236}">
                <a16:creationId xmlns:a16="http://schemas.microsoft.com/office/drawing/2014/main" id="{DF45AB58-E3B4-B166-6F3E-B6857736D0C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24F9611-0ADC-6F1C-16EB-D7B27BC2B997}"/>
              </a:ext>
            </a:extLst>
          </p:cNvPr>
          <p:cNvGrpSpPr/>
          <p:nvPr/>
        </p:nvGrpSpPr>
        <p:grpSpPr>
          <a:xfrm>
            <a:off x="2169215" y="1891748"/>
            <a:ext cx="7853570" cy="3684104"/>
            <a:chOff x="2264465" y="1891748"/>
            <a:chExt cx="7853570" cy="3684104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026EE07-0ABD-FC9F-1059-B16FB2C18F2B}"/>
                </a:ext>
              </a:extLst>
            </p:cNvPr>
            <p:cNvSpPr/>
            <p:nvPr/>
          </p:nvSpPr>
          <p:spPr>
            <a:xfrm>
              <a:off x="2264465" y="1891748"/>
              <a:ext cx="7853570" cy="3684104"/>
            </a:xfrm>
            <a:prstGeom prst="rect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0" dirty="0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A4B208D-F60C-FEE0-B750-846781651B98}"/>
                </a:ext>
              </a:extLst>
            </p:cNvPr>
            <p:cNvGrpSpPr/>
            <p:nvPr/>
          </p:nvGrpSpPr>
          <p:grpSpPr>
            <a:xfrm>
              <a:off x="2912788" y="2186999"/>
              <a:ext cx="6671224" cy="3093602"/>
              <a:chOff x="2862057" y="2034599"/>
              <a:chExt cx="6671224" cy="3093602"/>
            </a:xfrm>
          </p:grpSpPr>
          <p:pic>
            <p:nvPicPr>
              <p:cNvPr id="3074" name="Picture 2" descr="58,018 Microphone Cartoon Images, Stock Photos, and Vectors | Shutterstock">
                <a:extLst>
                  <a:ext uri="{FF2B5EF4-FFF2-40B4-BE49-F238E27FC236}">
                    <a16:creationId xmlns:a16="http://schemas.microsoft.com/office/drawing/2014/main" id="{B26201DA-66A9-DD01-00C9-6D900092533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6894"/>
              <a:stretch/>
            </p:blipFill>
            <p:spPr bwMode="auto">
              <a:xfrm>
                <a:off x="2862057" y="2247900"/>
                <a:ext cx="2000250" cy="24831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76" name="Picture 4" descr="27,000+ Cartoon Ties Stock Photos, Pictures &amp; Royalty-Free Images - iStock">
                <a:extLst>
                  <a:ext uri="{FF2B5EF4-FFF2-40B4-BE49-F238E27FC236}">
                    <a16:creationId xmlns:a16="http://schemas.microsoft.com/office/drawing/2014/main" id="{57D59450-8A87-0D14-9F09-17D1137F07A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064" t="13683" r="32623" b="12659"/>
              <a:stretch/>
            </p:blipFill>
            <p:spPr bwMode="auto">
              <a:xfrm>
                <a:off x="5265256" y="2034599"/>
                <a:ext cx="1441174" cy="30936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80" name="Picture 8" descr="151,000+ Cartoon Sun Stock Photos, Pictures &amp; Royalty-Free Images - iStock  | Cartoon sun with sunglasses, Cartoon sun rise, Cartoon sun sunglasses">
                <a:extLst>
                  <a:ext uri="{FF2B5EF4-FFF2-40B4-BE49-F238E27FC236}">
                    <a16:creationId xmlns:a16="http://schemas.microsoft.com/office/drawing/2014/main" id="{6B28E62F-859A-3775-D959-7FFE4561684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774" t="11359" r="12717" b="10825"/>
              <a:stretch/>
            </p:blipFill>
            <p:spPr bwMode="auto">
              <a:xfrm>
                <a:off x="6926745" y="2186195"/>
                <a:ext cx="2606536" cy="26065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557914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3750594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WHAT IS THIS PUZZLE SAYING?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26EE07-0ABD-FC9F-1059-B16FB2C18F2B}"/>
              </a:ext>
            </a:extLst>
          </p:cNvPr>
          <p:cNvSpPr/>
          <p:nvPr/>
        </p:nvSpPr>
        <p:spPr>
          <a:xfrm>
            <a:off x="2567609" y="1920634"/>
            <a:ext cx="7056782" cy="3061252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B4EB32-6B69-4343-57A2-075CF0F1016A}"/>
              </a:ext>
            </a:extLst>
          </p:cNvPr>
          <p:cNvSpPr/>
          <p:nvPr/>
        </p:nvSpPr>
        <p:spPr>
          <a:xfrm>
            <a:off x="3955774" y="2375452"/>
            <a:ext cx="1230182" cy="9527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E153DE-2A23-1CE3-FB77-823E383CC383}"/>
              </a:ext>
            </a:extLst>
          </p:cNvPr>
          <p:cNvSpPr/>
          <p:nvPr/>
        </p:nvSpPr>
        <p:spPr>
          <a:xfrm>
            <a:off x="3955774" y="3555826"/>
            <a:ext cx="1230182" cy="9527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0" i="0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✔</a:t>
            </a:r>
            <a:endParaRPr lang="en-US" sz="4800" dirty="0">
              <a:solidFill>
                <a:srgbClr val="00B05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36E82C-284C-59FC-70F3-069ABEBE38D3}"/>
              </a:ext>
            </a:extLst>
          </p:cNvPr>
          <p:cNvSpPr txBox="1"/>
          <p:nvPr/>
        </p:nvSpPr>
        <p:spPr>
          <a:xfrm>
            <a:off x="5613938" y="2321004"/>
            <a:ext cx="32081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bg1"/>
                </a:solidFill>
              </a:rPr>
              <a:t>YOU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66B40E-4450-B839-3AAB-6E7A52DC586B}"/>
              </a:ext>
            </a:extLst>
          </p:cNvPr>
          <p:cNvSpPr txBox="1"/>
          <p:nvPr/>
        </p:nvSpPr>
        <p:spPr>
          <a:xfrm>
            <a:off x="5613938" y="3518707"/>
            <a:ext cx="32081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bg1"/>
                </a:solidFill>
              </a:rPr>
              <a:t>ME</a:t>
            </a:r>
          </a:p>
        </p:txBody>
      </p:sp>
    </p:spTree>
    <p:extLst>
      <p:ext uri="{BB962C8B-B14F-4D97-AF65-F5344CB8AC3E}">
        <p14:creationId xmlns:p14="http://schemas.microsoft.com/office/powerpoint/2010/main" val="2507488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32652-6CAE-E4A1-AA35-28C51B916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8585A-E02B-172F-B070-057DDA2842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1487" y="728354"/>
            <a:ext cx="8509026" cy="76531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4800" b="1" dirty="0"/>
              <a:t>WHAT IS THIS PUZZLE SAYING?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204EFF-733A-4555-9CE8-C16EF3C7D254}"/>
              </a:ext>
            </a:extLst>
          </p:cNvPr>
          <p:cNvSpPr/>
          <p:nvPr/>
        </p:nvSpPr>
        <p:spPr>
          <a:xfrm>
            <a:off x="1956243" y="1938130"/>
            <a:ext cx="8279512" cy="3349878"/>
          </a:xfrm>
          <a:prstGeom prst="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8000" b="1" dirty="0">
                <a:solidFill>
                  <a:schemeClr val="accent3"/>
                </a:solidFill>
              </a:rPr>
              <a:t>DRESS</a:t>
            </a:r>
            <a:r>
              <a:rPr lang="en-US" sz="8000" b="1" dirty="0">
                <a:solidFill>
                  <a:srgbClr val="0070C0"/>
                </a:solidFill>
              </a:rPr>
              <a:t> KILL KILL</a:t>
            </a:r>
            <a:endParaRPr lang="en-US" sz="8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235655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1204</TotalTime>
  <Words>154</Words>
  <Application>Microsoft Office PowerPoint</Application>
  <PresentationFormat>Widescreen</PresentationFormat>
  <Paragraphs>56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Aptos</vt:lpstr>
      <vt:lpstr>Arial</vt:lpstr>
      <vt:lpstr>Arial Black</vt:lpstr>
      <vt:lpstr>Arial Rounded MT Bold</vt:lpstr>
      <vt:lpstr>Bahnschrift SemiBold SemiConden</vt:lpstr>
      <vt:lpstr>Corbel</vt:lpstr>
      <vt:lpstr>Basis</vt:lpstr>
      <vt:lpstr>1</vt:lpstr>
      <vt:lpstr>PowerPoint Presentation</vt:lpstr>
      <vt:lpstr>PowerPoint Presentation</vt:lpstr>
      <vt:lpstr>2</vt:lpstr>
      <vt:lpstr>PowerPoint Presentation</vt:lpstr>
      <vt:lpstr>PowerPoint Presentation</vt:lpstr>
      <vt:lpstr>3</vt:lpstr>
      <vt:lpstr>PowerPoint Presentation</vt:lpstr>
      <vt:lpstr>PowerPoint Presentation</vt:lpstr>
      <vt:lpstr>4</vt:lpstr>
      <vt:lpstr>PowerPoint Presentation</vt:lpstr>
      <vt:lpstr>PowerPoint Presentation</vt:lpstr>
      <vt:lpstr>5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pau linao</dc:creator>
  <cp:lastModifiedBy>Paula Ann Linao Linao</cp:lastModifiedBy>
  <cp:revision>51</cp:revision>
  <dcterms:created xsi:type="dcterms:W3CDTF">2024-07-22T14:35:25Z</dcterms:created>
  <dcterms:modified xsi:type="dcterms:W3CDTF">2025-06-09T13:15:30Z</dcterms:modified>
</cp:coreProperties>
</file>