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72" r:id="rId2"/>
    <p:sldId id="267" r:id="rId3"/>
    <p:sldId id="278" r:id="rId4"/>
    <p:sldId id="263" r:id="rId5"/>
    <p:sldId id="271" r:id="rId6"/>
    <p:sldId id="279" r:id="rId7"/>
    <p:sldId id="264" r:id="rId8"/>
    <p:sldId id="260" r:id="rId9"/>
    <p:sldId id="280" r:id="rId10"/>
    <p:sldId id="265" r:id="rId11"/>
    <p:sldId id="284" r:id="rId12"/>
    <p:sldId id="281" r:id="rId13"/>
    <p:sldId id="266" r:id="rId14"/>
    <p:sldId id="285" r:id="rId15"/>
    <p:sldId id="282" r:id="rId16"/>
    <p:sldId id="275" r:id="rId17"/>
    <p:sldId id="286" r:id="rId18"/>
    <p:sldId id="28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35" autoAdjust="0"/>
    <p:restoredTop sz="94660"/>
  </p:normalViewPr>
  <p:slideViewPr>
    <p:cSldViewPr snapToGrid="0">
      <p:cViewPr varScale="1">
        <p:scale>
          <a:sx n="96" d="100"/>
          <a:sy n="96" d="100"/>
        </p:scale>
        <p:origin x="4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EA23E7-DAD4-4134-9BB6-E1EE7DB0C32D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56EC4D-8F3E-487F-8157-29AF14336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12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BLINK 182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56EC4D-8F3E-487F-8157-29AF14336DF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9049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ELECTRONIC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56EC4D-8F3E-487F-8157-29AF14336DF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3078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ALICIA KEYS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56EC4D-8F3E-487F-8157-29AF14336DF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806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MAY THE 4TH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56EC4D-8F3E-487F-8157-29AF14336DF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071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BEATLES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56EC4D-8F3E-487F-8157-29AF14336DF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3357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MICHAEL JACKSON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56EC4D-8F3E-487F-8157-29AF14336DF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72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BACKSTREET BOYS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56EC4D-8F3E-487F-8157-29AF14336DF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0865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NILE RIVER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56EC4D-8F3E-487F-8157-29AF14336DF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8396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QUEEN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56EC4D-8F3E-487F-8157-29AF14336DF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371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GOLF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56EC4D-8F3E-487F-8157-29AF14336DF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8602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RED HOT CHILI PEPPERS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56EC4D-8F3E-487F-8157-29AF14336DF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8142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SKIN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56EC4D-8F3E-487F-8157-29AF14336DF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611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5701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976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8063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849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862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27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642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723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633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22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29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549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147500-B895-9623-9ACE-6981703AD3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61404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44826"/>
            <a:ext cx="10515600" cy="53321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/>
              <a:t>NAME THE BAND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0337497-018B-5328-279E-AC9DC788F965}"/>
              </a:ext>
            </a:extLst>
          </p:cNvPr>
          <p:cNvGrpSpPr/>
          <p:nvPr/>
        </p:nvGrpSpPr>
        <p:grpSpPr>
          <a:xfrm>
            <a:off x="2356402" y="2107095"/>
            <a:ext cx="7479196" cy="3548269"/>
            <a:chOff x="1864696" y="1888434"/>
            <a:chExt cx="7479196" cy="3548269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3F91A5B3-98BD-E427-2C5F-B3D627C1D126}"/>
                </a:ext>
              </a:extLst>
            </p:cNvPr>
            <p:cNvSpPr/>
            <p:nvPr/>
          </p:nvSpPr>
          <p:spPr>
            <a:xfrm>
              <a:off x="1864696" y="1888434"/>
              <a:ext cx="7479196" cy="3548269"/>
            </a:xfrm>
            <a:prstGeom prst="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9600" b="1" dirty="0">
                  <a:solidFill>
                    <a:schemeClr val="accent3"/>
                  </a:solidFill>
                  <a:latin typeface="Berlin Sans FB Demi" panose="020E0802020502020306" pitchFamily="34" charset="0"/>
                </a:rPr>
                <a:t>B</a:t>
              </a:r>
              <a:r>
                <a:rPr lang="en-US" sz="6600" b="1" dirty="0">
                  <a:solidFill>
                    <a:srgbClr val="7030A0"/>
                  </a:solidFill>
                  <a:latin typeface="Arial Rounded MT Bold" panose="020F0704030504030204" pitchFamily="34" charset="0"/>
                </a:rPr>
                <a:t>        </a:t>
              </a:r>
              <a:r>
                <a:rPr lang="en-US" sz="6600" b="1" dirty="0">
                  <a:solidFill>
                    <a:schemeClr val="accent4"/>
                  </a:solidFill>
                  <a:latin typeface="Arial Rounded MT Bold" panose="020F0704030504030204" pitchFamily="34" charset="0"/>
                </a:rPr>
                <a:t>185-3</a:t>
              </a:r>
              <a:r>
                <a:rPr lang="en-US" sz="6600" b="1" dirty="0">
                  <a:solidFill>
                    <a:srgbClr val="7030A0"/>
                  </a:solidFill>
                  <a:latin typeface="Arial Rounded MT Bold" panose="020F0704030504030204" pitchFamily="34" charset="0"/>
                </a:rPr>
                <a:t>  = ?</a:t>
              </a:r>
              <a:r>
                <a:rPr lang="en-US" sz="4800" b="1" dirty="0">
                  <a:solidFill>
                    <a:srgbClr val="7030A0"/>
                  </a:solidFill>
                  <a:latin typeface="Arial Rounded MT Bold" panose="020F0704030504030204" pitchFamily="34" charset="0"/>
                </a:rPr>
                <a:t> </a:t>
              </a:r>
            </a:p>
          </p:txBody>
        </p:sp>
        <p:pic>
          <p:nvPicPr>
            <p:cNvPr id="1028" name="Picture 4" descr="Link Images – Browse 16,781,228 Stock Photos, Vectors, and Video | Adobe  Stock">
              <a:extLst>
                <a:ext uri="{FF2B5EF4-FFF2-40B4-BE49-F238E27FC236}">
                  <a16:creationId xmlns:a16="http://schemas.microsoft.com/office/drawing/2014/main" id="{51EDE7E2-28A4-50E0-2D14-10F95DD5F69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22" t="14663" r="14883" b="15158"/>
            <a:stretch/>
          </p:blipFill>
          <p:spPr bwMode="auto">
            <a:xfrm>
              <a:off x="3488634" y="3041372"/>
              <a:ext cx="1212574" cy="12423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55378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C64A7B-2920-CA55-6D5F-E1EDCC181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93B85-0E1B-B2AB-D4D0-A7CEAF46F0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46652"/>
            <a:ext cx="10515600" cy="56303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/>
              <a:t>QUESTION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822A158-8F81-0D8C-87E8-D4CE4F14AB47}"/>
              </a:ext>
            </a:extLst>
          </p:cNvPr>
          <p:cNvSpPr/>
          <p:nvPr/>
        </p:nvSpPr>
        <p:spPr>
          <a:xfrm>
            <a:off x="2076036" y="1888435"/>
            <a:ext cx="8039928" cy="354826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WHAT DOES THE “E” IN E-MAIL STAND FOR?</a:t>
            </a:r>
          </a:p>
        </p:txBody>
      </p:sp>
    </p:spTree>
    <p:extLst>
      <p:ext uri="{BB962C8B-B14F-4D97-AF65-F5344CB8AC3E}">
        <p14:creationId xmlns:p14="http://schemas.microsoft.com/office/powerpoint/2010/main" val="2799914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147500-B895-9623-9ACE-6981703AD3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831976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5557"/>
            <a:ext cx="10515600" cy="5451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NAME THE SINGER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70D2B1F-42FE-9B2C-A45C-BEA0684F1AA5}"/>
              </a:ext>
            </a:extLst>
          </p:cNvPr>
          <p:cNvGrpSpPr/>
          <p:nvPr/>
        </p:nvGrpSpPr>
        <p:grpSpPr>
          <a:xfrm>
            <a:off x="2165073" y="1773590"/>
            <a:ext cx="7861853" cy="3806686"/>
            <a:chOff x="2435086" y="1763651"/>
            <a:chExt cx="7861853" cy="3806686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931350B-AD32-C71B-9CA3-9F4F6B66FC6A}"/>
                </a:ext>
              </a:extLst>
            </p:cNvPr>
            <p:cNvSpPr/>
            <p:nvPr/>
          </p:nvSpPr>
          <p:spPr>
            <a:xfrm>
              <a:off x="2435086" y="1763651"/>
              <a:ext cx="7861853" cy="380668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1500" b="1" dirty="0">
                  <a:solidFill>
                    <a:schemeClr val="tx1"/>
                  </a:solidFill>
                </a:rPr>
                <a:t>  A      A </a:t>
              </a:r>
            </a:p>
          </p:txBody>
        </p:sp>
        <p:pic>
          <p:nvPicPr>
            <p:cNvPr id="2052" name="Picture 4" descr="cartoon dog collar and leash 45036500 PNG">
              <a:extLst>
                <a:ext uri="{FF2B5EF4-FFF2-40B4-BE49-F238E27FC236}">
                  <a16:creationId xmlns:a16="http://schemas.microsoft.com/office/drawing/2014/main" id="{3C067C36-BF55-FD65-CCC5-E814E7844B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2047" y="2122015"/>
              <a:ext cx="2116621" cy="30899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8" name="Picture 10" descr="Key PNGs for Free Download">
              <a:extLst>
                <a:ext uri="{FF2B5EF4-FFF2-40B4-BE49-F238E27FC236}">
                  <a16:creationId xmlns:a16="http://schemas.microsoft.com/office/drawing/2014/main" id="{B572B995-E700-7907-EFC8-466A4EFE353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9511" y="2634981"/>
              <a:ext cx="2609850" cy="190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46282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CDF18B-EB84-AAF3-3BD5-54EB730911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A686F6-AA0E-151B-82E9-0037C1EB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46652"/>
            <a:ext cx="10515600" cy="56303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/>
              <a:t>QUESTION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7F3715D-A816-1434-F697-3153154C07CC}"/>
              </a:ext>
            </a:extLst>
          </p:cNvPr>
          <p:cNvSpPr/>
          <p:nvPr/>
        </p:nvSpPr>
        <p:spPr>
          <a:xfrm>
            <a:off x="2356402" y="1888435"/>
            <a:ext cx="7479196" cy="354826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chemeClr val="accent3"/>
                </a:solidFill>
                <a:latin typeface="Arial Rounded MT Bold" panose="020F0704030504030204" pitchFamily="34" charset="0"/>
              </a:rPr>
              <a:t>WHAT DAY IS KNOWN AS “STAR WARS” DAY?</a:t>
            </a:r>
          </a:p>
        </p:txBody>
      </p:sp>
    </p:spTree>
    <p:extLst>
      <p:ext uri="{BB962C8B-B14F-4D97-AF65-F5344CB8AC3E}">
        <p14:creationId xmlns:p14="http://schemas.microsoft.com/office/powerpoint/2010/main" val="41786652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147500-B895-9623-9ACE-6981703AD3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99571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1487" y="728354"/>
            <a:ext cx="8509026" cy="76531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NAME THE BAND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99E4CD4-D0C6-8D83-C2D9-2CFE90244E8B}"/>
              </a:ext>
            </a:extLst>
          </p:cNvPr>
          <p:cNvGrpSpPr/>
          <p:nvPr/>
        </p:nvGrpSpPr>
        <p:grpSpPr>
          <a:xfrm>
            <a:off x="2338222" y="1818861"/>
            <a:ext cx="7515556" cy="3687807"/>
            <a:chOff x="1956243" y="1600200"/>
            <a:chExt cx="7515556" cy="3687807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026EE07-0ABD-FC9F-1059-B16FB2C18F2B}"/>
                </a:ext>
              </a:extLst>
            </p:cNvPr>
            <p:cNvSpPr/>
            <p:nvPr/>
          </p:nvSpPr>
          <p:spPr>
            <a:xfrm>
              <a:off x="1956243" y="1600200"/>
              <a:ext cx="7515556" cy="3687807"/>
            </a:xfrm>
            <a:prstGeom prst="rect">
              <a:avLst/>
            </a:prstGeom>
            <a:ln w="38100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8000" b="1" dirty="0">
                <a:solidFill>
                  <a:srgbClr val="7030A0"/>
                </a:solidFill>
              </a:endParaRPr>
            </a:p>
          </p:txBody>
        </p:sp>
        <p:pic>
          <p:nvPicPr>
            <p:cNvPr id="3076" name="Picture 4" descr="Beetle Cartoon Images – Browse 73,024 Stock Photos, Vectors, and Video |  Adobe Stock">
              <a:extLst>
                <a:ext uri="{FF2B5EF4-FFF2-40B4-BE49-F238E27FC236}">
                  <a16:creationId xmlns:a16="http://schemas.microsoft.com/office/drawing/2014/main" id="{34D84E04-8C02-876E-1FF5-9834E6992FC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9908" y="1714500"/>
              <a:ext cx="4848225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101516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372A8-E040-E750-356E-D3C05683A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38076B-84EA-592B-FDEA-E6B99259C3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46652"/>
            <a:ext cx="10515600" cy="56303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/>
              <a:t>QUESTION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A1BFAC3-838D-2E87-A3AF-80381154A35E}"/>
              </a:ext>
            </a:extLst>
          </p:cNvPr>
          <p:cNvSpPr/>
          <p:nvPr/>
        </p:nvSpPr>
        <p:spPr>
          <a:xfrm>
            <a:off x="2090944" y="1858617"/>
            <a:ext cx="8010111" cy="354826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WHICH SINGER IS KNOWN AS THE “KING OF POP”?</a:t>
            </a:r>
          </a:p>
        </p:txBody>
      </p:sp>
    </p:spTree>
    <p:extLst>
      <p:ext uri="{BB962C8B-B14F-4D97-AF65-F5344CB8AC3E}">
        <p14:creationId xmlns:p14="http://schemas.microsoft.com/office/powerpoint/2010/main" val="27748700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147500-B895-9623-9ACE-6981703AD3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647072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50442E-FFC1-EC74-92AF-4A473807F0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D0E140-EB36-82BB-143E-877268E5AE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44826"/>
            <a:ext cx="10515600" cy="53321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/>
              <a:t>NAME THE BAND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A53BE76-6E38-6F42-91B2-4F307EB3CFBF}"/>
              </a:ext>
            </a:extLst>
          </p:cNvPr>
          <p:cNvGrpSpPr/>
          <p:nvPr/>
        </p:nvGrpSpPr>
        <p:grpSpPr>
          <a:xfrm>
            <a:off x="1578665" y="2037522"/>
            <a:ext cx="9034669" cy="3558210"/>
            <a:chOff x="1578665" y="2037522"/>
            <a:chExt cx="9034669" cy="3558210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1A53638F-3419-E49B-AB94-8BE490980126}"/>
                </a:ext>
              </a:extLst>
            </p:cNvPr>
            <p:cNvGrpSpPr/>
            <p:nvPr/>
          </p:nvGrpSpPr>
          <p:grpSpPr>
            <a:xfrm>
              <a:off x="1578665" y="2037522"/>
              <a:ext cx="9034669" cy="3558210"/>
              <a:chOff x="1580322" y="2057400"/>
              <a:chExt cx="9034669" cy="3558210"/>
            </a:xfrm>
          </p:grpSpPr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04DF01CD-AFD1-D473-10DF-2E6134AA6643}"/>
                  </a:ext>
                </a:extLst>
              </p:cNvPr>
              <p:cNvSpPr/>
              <p:nvPr/>
            </p:nvSpPr>
            <p:spPr>
              <a:xfrm>
                <a:off x="1580322" y="2057400"/>
                <a:ext cx="9034669" cy="3558210"/>
              </a:xfrm>
              <a:prstGeom prst="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800" b="1" dirty="0">
                  <a:solidFill>
                    <a:srgbClr val="7030A0"/>
                  </a:solidFill>
                  <a:latin typeface="Arial Rounded MT Bold" panose="020F0704030504030204" pitchFamily="34" charset="0"/>
                </a:endParaRPr>
              </a:p>
            </p:txBody>
          </p:sp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E8B915D9-D10D-2DB1-A8CD-B0D246B6BC1C}"/>
                  </a:ext>
                </a:extLst>
              </p:cNvPr>
              <p:cNvGrpSpPr/>
              <p:nvPr/>
            </p:nvGrpSpPr>
            <p:grpSpPr>
              <a:xfrm>
                <a:off x="1818865" y="2430841"/>
                <a:ext cx="8454882" cy="2786271"/>
                <a:chOff x="1381543" y="2536132"/>
                <a:chExt cx="8454882" cy="2786271"/>
              </a:xfrm>
            </p:grpSpPr>
            <p:pic>
              <p:nvPicPr>
                <p:cNvPr id="4098" name="Picture 2" descr="Human Back Icon In Cartoon Style Isolated On White Background. Part Of Body  Symbol Vector Illustration. Royalty Free SVG, Cliparts, Vectors, and Stock  Illustration. Image 63195136.">
                  <a:extLst>
                    <a:ext uri="{FF2B5EF4-FFF2-40B4-BE49-F238E27FC236}">
                      <a16:creationId xmlns:a16="http://schemas.microsoft.com/office/drawing/2014/main" id="{45DBBF53-3A59-5C49-672A-F3C781AB71D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516" t="8784" r="4699" b="9091"/>
                <a:stretch/>
              </p:blipFill>
              <p:spPr bwMode="auto">
                <a:xfrm>
                  <a:off x="1381543" y="2658715"/>
                  <a:ext cx="2912165" cy="266368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4104" name="Picture 8" descr="Group Of Boys Vector Art, Icons, and Graphics for Free Download">
                  <a:extLst>
                    <a:ext uri="{FF2B5EF4-FFF2-40B4-BE49-F238E27FC236}">
                      <a16:creationId xmlns:a16="http://schemas.microsoft.com/office/drawing/2014/main" id="{2640DEC6-5D75-2E4C-61EF-4546B70EE8E0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50154" y="2536132"/>
                  <a:ext cx="2786271" cy="278627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pic>
          <p:nvPicPr>
            <p:cNvPr id="4106" name="Picture 10" descr="Sunny Day Cartoon Images – Browse 102,668 Stock Photos, Vectors, and Video  | Adobe Stock">
              <a:extLst>
                <a:ext uri="{FF2B5EF4-FFF2-40B4-BE49-F238E27FC236}">
                  <a16:creationId xmlns:a16="http://schemas.microsoft.com/office/drawing/2014/main" id="{FBD10185-D395-8496-A40E-99783CA32BC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6182" y="2671130"/>
              <a:ext cx="3008658" cy="22659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00347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51A82-9FA5-B17A-74E7-1F958753EE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2ED3C1-9915-F45C-1517-EDF39BD7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46652"/>
            <a:ext cx="10515600" cy="56303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/>
              <a:t>QUESTION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19182A1-F8EB-B676-EBDD-1CBAE8019462}"/>
              </a:ext>
            </a:extLst>
          </p:cNvPr>
          <p:cNvSpPr/>
          <p:nvPr/>
        </p:nvSpPr>
        <p:spPr>
          <a:xfrm>
            <a:off x="2090944" y="1858617"/>
            <a:ext cx="8010111" cy="354826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rgbClr val="0070C0"/>
                </a:solidFill>
                <a:latin typeface="Arial Rounded MT Bold" panose="020F0704030504030204" pitchFamily="34" charset="0"/>
              </a:rPr>
              <a:t>WHAT IS THE LONGEST RIVER ON EARTH?</a:t>
            </a:r>
          </a:p>
        </p:txBody>
      </p:sp>
    </p:spTree>
    <p:extLst>
      <p:ext uri="{BB962C8B-B14F-4D97-AF65-F5344CB8AC3E}">
        <p14:creationId xmlns:p14="http://schemas.microsoft.com/office/powerpoint/2010/main" val="29898503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147500-B895-9623-9ACE-6981703AD3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3750594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36F37-C18C-032B-574F-9CFA46DACE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BB01FB-F464-75B1-4908-837A657AAB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96958"/>
            <a:ext cx="10515600" cy="56800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/>
              <a:t>NAME THE BAND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5622C96-4BFA-0ADE-FAA0-7F72AB8EFE39}"/>
              </a:ext>
            </a:extLst>
          </p:cNvPr>
          <p:cNvGrpSpPr/>
          <p:nvPr/>
        </p:nvGrpSpPr>
        <p:grpSpPr>
          <a:xfrm>
            <a:off x="3957374" y="1590261"/>
            <a:ext cx="4277251" cy="4770781"/>
            <a:chOff x="4075043" y="1689652"/>
            <a:chExt cx="3876261" cy="432352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BEB7F8D5-61DD-9210-DB66-6B6FB467F6C0}"/>
                </a:ext>
              </a:extLst>
            </p:cNvPr>
            <p:cNvSpPr/>
            <p:nvPr/>
          </p:nvSpPr>
          <p:spPr>
            <a:xfrm>
              <a:off x="4075043" y="1689652"/>
              <a:ext cx="3876261" cy="4323522"/>
            </a:xfrm>
            <a:prstGeom prst="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800" b="1" dirty="0">
                <a:solidFill>
                  <a:srgbClr val="7030A0"/>
                </a:solidFill>
                <a:latin typeface="Arial Rounded MT Bold" panose="020F0704030504030204" pitchFamily="34" charset="0"/>
              </a:endParaRPr>
            </a:p>
          </p:txBody>
        </p:sp>
        <p:pic>
          <p:nvPicPr>
            <p:cNvPr id="5122" name="Picture 2" descr="Cute Queen Cartoon Character Set | GraphicMama">
              <a:extLst>
                <a:ext uri="{FF2B5EF4-FFF2-40B4-BE49-F238E27FC236}">
                  <a16:creationId xmlns:a16="http://schemas.microsoft.com/office/drawing/2014/main" id="{636C529D-2ADF-12F6-80EB-6EF9AF7CE8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8234" y="1918558"/>
              <a:ext cx="3489877" cy="3865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864274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5BD13D-4177-AB8E-9F89-22AA006E9F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6F5ECE-5DE6-4BA4-FDB0-18CE9EFA3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46652"/>
            <a:ext cx="10515600" cy="56303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/>
              <a:t>QUESTION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74B753D-B3D6-43E7-DFE1-78395BF38975}"/>
              </a:ext>
            </a:extLst>
          </p:cNvPr>
          <p:cNvSpPr/>
          <p:nvPr/>
        </p:nvSpPr>
        <p:spPr>
          <a:xfrm>
            <a:off x="2090944" y="1858617"/>
            <a:ext cx="8010111" cy="354826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chemeClr val="bg2">
                    <a:lumMod val="50000"/>
                  </a:schemeClr>
                </a:solidFill>
                <a:latin typeface="Arial Rounded MT Bold" panose="020F0704030504030204" pitchFamily="34" charset="0"/>
              </a:rPr>
              <a:t>WHICH SPORT WAS THE ONLY ONE PLAYED ON THE MOON?</a:t>
            </a:r>
          </a:p>
        </p:txBody>
      </p:sp>
    </p:spTree>
    <p:extLst>
      <p:ext uri="{BB962C8B-B14F-4D97-AF65-F5344CB8AC3E}">
        <p14:creationId xmlns:p14="http://schemas.microsoft.com/office/powerpoint/2010/main" val="5307505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AAD4A6-2EBD-E215-ADED-2CF8F079C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08C9967-DC76-A523-A6F8-14CA685A7D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4932072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78CFBF-BA15-2BFD-55B0-19EABC92E1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BAE8F7-32CD-C0ED-D32B-7BD23526B2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44826"/>
            <a:ext cx="10515600" cy="53321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/>
              <a:t>NAME THE BAND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EB5C712-9ED5-9885-251A-BD3B2EFE81E6}"/>
              </a:ext>
            </a:extLst>
          </p:cNvPr>
          <p:cNvGrpSpPr/>
          <p:nvPr/>
        </p:nvGrpSpPr>
        <p:grpSpPr>
          <a:xfrm>
            <a:off x="2669777" y="1818861"/>
            <a:ext cx="6852445" cy="4288528"/>
            <a:chOff x="3110948" y="1888435"/>
            <a:chExt cx="5923722" cy="3707297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52C08F74-0204-6FF0-3FE7-79BD578DF5FE}"/>
                </a:ext>
              </a:extLst>
            </p:cNvPr>
            <p:cNvSpPr/>
            <p:nvPr/>
          </p:nvSpPr>
          <p:spPr>
            <a:xfrm>
              <a:off x="3110948" y="1888435"/>
              <a:ext cx="5923722" cy="3707297"/>
            </a:xfrm>
            <a:prstGeom prst="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800" b="1" dirty="0">
                <a:solidFill>
                  <a:srgbClr val="7030A0"/>
                </a:solidFill>
                <a:latin typeface="Arial Rounded MT Bold" panose="020F0704030504030204" pitchFamily="34" charset="0"/>
              </a:endParaRPr>
            </a:p>
          </p:txBody>
        </p:sp>
        <p:pic>
          <p:nvPicPr>
            <p:cNvPr id="6146" name="Picture 2" descr="Hot chilli peppers. Cartoon spicy red chilli pepper in fire flames, re By  WinWin_artlab | TheHungryJPEG">
              <a:extLst>
                <a:ext uri="{FF2B5EF4-FFF2-40B4-BE49-F238E27FC236}">
                  <a16:creationId xmlns:a16="http://schemas.microsoft.com/office/drawing/2014/main" id="{C2B33AFE-C77D-A6FF-7EF1-CBF6666B12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8635" y="2020377"/>
              <a:ext cx="5168348" cy="34434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287708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77D677-E4A6-6FA5-0378-B247AB2B2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0ECE3C-2DE1-87DA-D735-33C1716EE2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46652"/>
            <a:ext cx="10515600" cy="56303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/>
              <a:t>QUESTION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415842A-4049-C357-C52D-BC33E57106E3}"/>
              </a:ext>
            </a:extLst>
          </p:cNvPr>
          <p:cNvSpPr/>
          <p:nvPr/>
        </p:nvSpPr>
        <p:spPr>
          <a:xfrm>
            <a:off x="2090944" y="1858617"/>
            <a:ext cx="8010111" cy="354826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chemeClr val="accent3">
                    <a:lumMod val="75000"/>
                  </a:schemeClr>
                </a:solidFill>
                <a:latin typeface="Arial Rounded MT Bold" panose="020F0704030504030204" pitchFamily="34" charset="0"/>
              </a:rPr>
              <a:t>WHAT IS THE LARGEST ORGAN IN THE HUMAN BODY?</a:t>
            </a:r>
          </a:p>
        </p:txBody>
      </p:sp>
    </p:spTree>
    <p:extLst>
      <p:ext uri="{BB962C8B-B14F-4D97-AF65-F5344CB8AC3E}">
        <p14:creationId xmlns:p14="http://schemas.microsoft.com/office/powerpoint/2010/main" val="4091213734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1414</TotalTime>
  <Words>134</Words>
  <Application>Microsoft Office PowerPoint</Application>
  <PresentationFormat>Widescreen</PresentationFormat>
  <Paragraphs>50</Paragraphs>
  <Slides>18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Aptos</vt:lpstr>
      <vt:lpstr>Arial Rounded MT Bold</vt:lpstr>
      <vt:lpstr>Berlin Sans FB Demi</vt:lpstr>
      <vt:lpstr>Corbel</vt:lpstr>
      <vt:lpstr>Basis</vt:lpstr>
      <vt:lpstr>1</vt:lpstr>
      <vt:lpstr>PowerPoint Presentation</vt:lpstr>
      <vt:lpstr>PowerPoint Presentation</vt:lpstr>
      <vt:lpstr>2</vt:lpstr>
      <vt:lpstr>PowerPoint Presentation</vt:lpstr>
      <vt:lpstr>PowerPoint Presentation</vt:lpstr>
      <vt:lpstr>3</vt:lpstr>
      <vt:lpstr>PowerPoint Presentation</vt:lpstr>
      <vt:lpstr>PowerPoint Presentation</vt:lpstr>
      <vt:lpstr>4</vt:lpstr>
      <vt:lpstr>PowerPoint Presentation</vt:lpstr>
      <vt:lpstr>PowerPoint Presentation</vt:lpstr>
      <vt:lpstr>5</vt:lpstr>
      <vt:lpstr>PowerPoint Presentation</vt:lpstr>
      <vt:lpstr>PowerPoint Presentation</vt:lpstr>
      <vt:lpstr>6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pau linao</dc:creator>
  <cp:lastModifiedBy>Paula Ann Linao Linao</cp:lastModifiedBy>
  <cp:revision>61</cp:revision>
  <dcterms:created xsi:type="dcterms:W3CDTF">2024-07-22T14:35:25Z</dcterms:created>
  <dcterms:modified xsi:type="dcterms:W3CDTF">2025-06-09T13:18:04Z</dcterms:modified>
</cp:coreProperties>
</file>