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72" r:id="rId2"/>
    <p:sldId id="273" r:id="rId3"/>
    <p:sldId id="267" r:id="rId4"/>
    <p:sldId id="263" r:id="rId5"/>
    <p:sldId id="269" r:id="rId6"/>
    <p:sldId id="271" r:id="rId7"/>
    <p:sldId id="264" r:id="rId8"/>
    <p:sldId id="259" r:id="rId9"/>
    <p:sldId id="270" r:id="rId10"/>
    <p:sldId id="265" r:id="rId11"/>
    <p:sldId id="268" r:id="rId12"/>
    <p:sldId id="261" r:id="rId13"/>
    <p:sldId id="266" r:id="rId14"/>
    <p:sldId id="260" r:id="rId15"/>
    <p:sldId id="258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635" autoAdjust="0"/>
    <p:restoredTop sz="94660"/>
  </p:normalViewPr>
  <p:slideViewPr>
    <p:cSldViewPr snapToGrid="0">
      <p:cViewPr varScale="1">
        <p:scale>
          <a:sx n="96" d="100"/>
          <a:sy n="96" d="100"/>
        </p:scale>
        <p:origin x="472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EEA295-0026-42C7-B5EF-92E8DD83080F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96BDAA-9AC9-43CF-874D-83AEB1AB54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5848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READ BETWEEN THE LINES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96BDAA-9AC9-43CF-874D-83AEB1AB549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75867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ADELE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96BDAA-9AC9-43CF-874D-83AEB1AB549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7972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DEVIL IN THE DETAILS or THE DEVIL IS IN THE DETAILS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96BDAA-9AC9-43CF-874D-83AEB1AB549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22475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PADDINGTON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96BDAA-9AC9-43CF-874D-83AEB1AB549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59602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ICE AGE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96BDAA-9AC9-43CF-874D-83AEB1AB549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8595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PLOT THICKENS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96BDAA-9AC9-43CF-874D-83AEB1AB549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87433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FORBIDDEN FRUIT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96BDAA-9AC9-43CF-874D-83AEB1AB549F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3299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MULAN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96BDAA-9AC9-43CF-874D-83AEB1AB549F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3953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MAGIC MIKE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96BDAA-9AC9-43CF-874D-83AEB1AB549F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38943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SEE EYE TO EYE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96BDAA-9AC9-43CF-874D-83AEB1AB549F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12706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7C4E5AB-FBB1-4340-97A9-9DF4C6A183E4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433972C-AB1B-4AC6-AA8B-DA7BBECFFD97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5701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4E5AB-FBB1-4340-97A9-9DF4C6A183E4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3972C-AB1B-4AC6-AA8B-DA7BBECFFD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79762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4E5AB-FBB1-4340-97A9-9DF4C6A183E4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3972C-AB1B-4AC6-AA8B-DA7BBECFFD97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8063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4E5AB-FBB1-4340-97A9-9DF4C6A183E4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3972C-AB1B-4AC6-AA8B-DA7BBECFFD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8499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4E5AB-FBB1-4340-97A9-9DF4C6A183E4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3972C-AB1B-4AC6-AA8B-DA7BBECFFD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68627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4E5AB-FBB1-4340-97A9-9DF4C6A183E4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3972C-AB1B-4AC6-AA8B-DA7BBECFFD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627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4E5AB-FBB1-4340-97A9-9DF4C6A183E4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3972C-AB1B-4AC6-AA8B-DA7BBECFFD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6426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4E5AB-FBB1-4340-97A9-9DF4C6A183E4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3972C-AB1B-4AC6-AA8B-DA7BBECFFD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0723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4E5AB-FBB1-4340-97A9-9DF4C6A183E4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3972C-AB1B-4AC6-AA8B-DA7BBECFFD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6335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4E5AB-FBB1-4340-97A9-9DF4C6A183E4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3972C-AB1B-4AC6-AA8B-DA7BBECFFD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223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4E5AB-FBB1-4340-97A9-9DF4C6A183E4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3972C-AB1B-4AC6-AA8B-DA7BBECFFD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29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97C4E5AB-FBB1-4340-97A9-9DF4C6A183E4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C433972C-AB1B-4AC6-AA8B-DA7BBECFFD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549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7C147500-B895-9623-9ACE-6981703AD30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13800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4614042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B309FE-231E-190F-80E8-CABA5E139D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25557"/>
            <a:ext cx="10515600" cy="545140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800" b="1" dirty="0"/>
              <a:t>WHAT IS THIS PUZZLE SAYING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5D767F6-18FD-3139-CE99-87608A475644}"/>
              </a:ext>
            </a:extLst>
          </p:cNvPr>
          <p:cNvSpPr/>
          <p:nvPr/>
        </p:nvSpPr>
        <p:spPr>
          <a:xfrm>
            <a:off x="2567609" y="2067339"/>
            <a:ext cx="7056782" cy="306125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b="1" dirty="0"/>
              <a:t>R  E  A  D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F705566B-F7F4-06A7-DFAF-9C096F6F9DB1}"/>
              </a:ext>
            </a:extLst>
          </p:cNvPr>
          <p:cNvCxnSpPr>
            <a:cxnSpLocks/>
          </p:cNvCxnSpPr>
          <p:nvPr/>
        </p:nvCxnSpPr>
        <p:spPr>
          <a:xfrm>
            <a:off x="3687417" y="2345634"/>
            <a:ext cx="0" cy="2375452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093AA17-E89A-813B-8E52-D3D50C65FDA3}"/>
              </a:ext>
            </a:extLst>
          </p:cNvPr>
          <p:cNvCxnSpPr>
            <a:cxnSpLocks/>
          </p:cNvCxnSpPr>
          <p:nvPr/>
        </p:nvCxnSpPr>
        <p:spPr>
          <a:xfrm>
            <a:off x="4863547" y="2345634"/>
            <a:ext cx="0" cy="2375452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5C0A754-A36C-E431-5D5A-A0B102BCB9BB}"/>
              </a:ext>
            </a:extLst>
          </p:cNvPr>
          <p:cNvCxnSpPr>
            <a:cxnSpLocks/>
          </p:cNvCxnSpPr>
          <p:nvPr/>
        </p:nvCxnSpPr>
        <p:spPr>
          <a:xfrm>
            <a:off x="6023112" y="2345634"/>
            <a:ext cx="0" cy="2375452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9C5B3A2-3C4B-3D79-0C50-C153F0C8FE52}"/>
              </a:ext>
            </a:extLst>
          </p:cNvPr>
          <p:cNvCxnSpPr>
            <a:cxnSpLocks/>
          </p:cNvCxnSpPr>
          <p:nvPr/>
        </p:nvCxnSpPr>
        <p:spPr>
          <a:xfrm>
            <a:off x="7318512" y="2345634"/>
            <a:ext cx="0" cy="2375452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6CB95092-E056-40AC-0706-6F7FE6107E01}"/>
              </a:ext>
            </a:extLst>
          </p:cNvPr>
          <p:cNvCxnSpPr>
            <a:cxnSpLocks/>
          </p:cNvCxnSpPr>
          <p:nvPr/>
        </p:nvCxnSpPr>
        <p:spPr>
          <a:xfrm>
            <a:off x="8501269" y="2345634"/>
            <a:ext cx="0" cy="2375452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85566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B309FE-231E-190F-80E8-CABA5E139D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25557"/>
            <a:ext cx="10515600" cy="545140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400" b="1" dirty="0"/>
              <a:t>NAME THE CELEBRITY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F91A5B3-98BD-E427-2C5F-B3D627C1D126}"/>
              </a:ext>
            </a:extLst>
          </p:cNvPr>
          <p:cNvSpPr/>
          <p:nvPr/>
        </p:nvSpPr>
        <p:spPr>
          <a:xfrm>
            <a:off x="2567609" y="1920634"/>
            <a:ext cx="7056782" cy="306125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b="1" dirty="0">
                <a:latin typeface="Arial Rounded MT Bold" panose="020F0704030504030204" pitchFamily="34" charset="0"/>
              </a:rPr>
              <a:t>+</a:t>
            </a:r>
            <a:r>
              <a:rPr lang="en-US" sz="8800" b="1" dirty="0">
                <a:latin typeface="Arial Rounded MT Bold" panose="020F0704030504030204" pitchFamily="34" charset="0"/>
              </a:rPr>
              <a:t>  </a:t>
            </a:r>
            <a:r>
              <a:rPr lang="en-US" sz="11500" b="1" dirty="0">
                <a:latin typeface="Arial Rounded MT Bold" panose="020F0704030504030204" pitchFamily="34" charset="0"/>
              </a:rPr>
              <a:t>L</a:t>
            </a:r>
            <a:endParaRPr lang="en-US" sz="8800" b="1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53787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7C147500-B895-9623-9ACE-6981703AD30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13800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8319768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B309FE-231E-190F-80E8-CABA5E139D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25557"/>
            <a:ext cx="10515600" cy="545140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400" b="1" dirty="0"/>
              <a:t>WHAT IS THIS PUZZLE SAYING?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026EE07-0ABD-FC9F-1059-B16FB2C18F2B}"/>
              </a:ext>
            </a:extLst>
          </p:cNvPr>
          <p:cNvSpPr/>
          <p:nvPr/>
        </p:nvSpPr>
        <p:spPr>
          <a:xfrm>
            <a:off x="2567609" y="2039903"/>
            <a:ext cx="7056782" cy="306125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0" b="1" dirty="0">
                <a:solidFill>
                  <a:srgbClr val="FF0000"/>
                </a:solidFill>
              </a:rPr>
              <a:t>DETDeAIL</a:t>
            </a:r>
          </a:p>
          <a:p>
            <a:pPr algn="ctr"/>
            <a:r>
              <a:rPr lang="en-US" sz="8000" b="1" dirty="0">
                <a:solidFill>
                  <a:schemeClr val="accent4"/>
                </a:solidFill>
              </a:rPr>
              <a:t>DETvilAIL</a:t>
            </a:r>
          </a:p>
        </p:txBody>
      </p:sp>
    </p:spTree>
    <p:extLst>
      <p:ext uri="{BB962C8B-B14F-4D97-AF65-F5344CB8AC3E}">
        <p14:creationId xmlns:p14="http://schemas.microsoft.com/office/powerpoint/2010/main" val="36513825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95209705-B09B-7399-FDEE-9B97BA97FDEE}"/>
              </a:ext>
            </a:extLst>
          </p:cNvPr>
          <p:cNvGrpSpPr/>
          <p:nvPr/>
        </p:nvGrpSpPr>
        <p:grpSpPr>
          <a:xfrm>
            <a:off x="2171484" y="2240084"/>
            <a:ext cx="7438494" cy="3099144"/>
            <a:chOff x="2171484" y="2240084"/>
            <a:chExt cx="7438494" cy="3099144"/>
          </a:xfrm>
        </p:grpSpPr>
        <p:pic>
          <p:nvPicPr>
            <p:cNvPr id="5128" name="Picture 8" descr="Reception Bell Royalty Free Stock SVG Vector and Clip Art">
              <a:extLst>
                <a:ext uri="{FF2B5EF4-FFF2-40B4-BE49-F238E27FC236}">
                  <a16:creationId xmlns:a16="http://schemas.microsoft.com/office/drawing/2014/main" id="{0A8634B2-3D69-B407-DD63-3443F467FDA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748" t="16036" r="12293" b="20465"/>
            <a:stretch/>
          </p:blipFill>
          <p:spPr bwMode="auto">
            <a:xfrm>
              <a:off x="4310547" y="2400299"/>
              <a:ext cx="3160369" cy="25742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E85B9BAA-BD48-B167-A797-3B8481BB938D}"/>
                </a:ext>
              </a:extLst>
            </p:cNvPr>
            <p:cNvGrpSpPr/>
            <p:nvPr/>
          </p:nvGrpSpPr>
          <p:grpSpPr>
            <a:xfrm>
              <a:off x="2171484" y="2240084"/>
              <a:ext cx="7438494" cy="3099144"/>
              <a:chOff x="2467742" y="2103782"/>
              <a:chExt cx="7438494" cy="3099144"/>
            </a:xfrm>
          </p:grpSpPr>
          <p:pic>
            <p:nvPicPr>
              <p:cNvPr id="5122" name="Picture 2" descr="Cartoon Pad Sanitary Stock ...">
                <a:extLst>
                  <a:ext uri="{FF2B5EF4-FFF2-40B4-BE49-F238E27FC236}">
                    <a16:creationId xmlns:a16="http://schemas.microsoft.com/office/drawing/2014/main" id="{4CA9E627-223F-4CC3-4234-B2C789FB93D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15655"/>
              <a:stretch/>
            </p:blipFill>
            <p:spPr bwMode="auto">
              <a:xfrm>
                <a:off x="2467742" y="2103782"/>
                <a:ext cx="2613991" cy="309914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126" name="Picture 6" descr="cartoon one ton weight Stock Vector | Adobe Stock">
                <a:extLst>
                  <a:ext uri="{FF2B5EF4-FFF2-40B4-BE49-F238E27FC236}">
                    <a16:creationId xmlns:a16="http://schemas.microsoft.com/office/drawing/2014/main" id="{36FB0850-04AE-208E-BE83-5FD7B8D9A06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0372" r="9314"/>
              <a:stretch/>
            </p:blipFill>
            <p:spPr bwMode="auto">
              <a:xfrm>
                <a:off x="7490200" y="2103782"/>
                <a:ext cx="2416036" cy="300824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B309FE-231E-190F-80E8-CABA5E139D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25557"/>
            <a:ext cx="10515600" cy="545140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800" b="1" dirty="0"/>
              <a:t>NAME THE MOVIE TITLE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026EE07-0ABD-FC9F-1059-B16FB2C18F2B}"/>
              </a:ext>
            </a:extLst>
          </p:cNvPr>
          <p:cNvSpPr/>
          <p:nvPr/>
        </p:nvSpPr>
        <p:spPr>
          <a:xfrm>
            <a:off x="2107095" y="1888434"/>
            <a:ext cx="7806006" cy="3597965"/>
          </a:xfrm>
          <a:prstGeom prst="rect">
            <a:avLst/>
          </a:prstGeom>
          <a:noFill/>
          <a:ln w="38100"/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62828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7C147500-B895-9623-9ACE-6981703AD30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13800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995710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B309FE-231E-190F-80E8-CABA5E139D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25557"/>
            <a:ext cx="10515600" cy="545140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800" b="1" dirty="0"/>
              <a:t>NAME THE MOVIE TITLE</a:t>
            </a:r>
          </a:p>
          <a:p>
            <a:pPr marL="0" indent="0" algn="ctr">
              <a:buNone/>
            </a:pPr>
            <a:endParaRPr lang="en-US" sz="4800" b="1" dirty="0"/>
          </a:p>
          <a:p>
            <a:pPr marL="0" indent="0" algn="ctr">
              <a:buNone/>
            </a:pPr>
            <a:endParaRPr lang="en-US" sz="4800" b="1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026EE07-0ABD-FC9F-1059-B16FB2C18F2B}"/>
              </a:ext>
            </a:extLst>
          </p:cNvPr>
          <p:cNvSpPr/>
          <p:nvPr/>
        </p:nvSpPr>
        <p:spPr>
          <a:xfrm>
            <a:off x="2050665" y="1808923"/>
            <a:ext cx="8090669" cy="4067486"/>
          </a:xfrm>
          <a:prstGeom prst="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5AB10F9-7A21-4553-B2A4-3C2EB0D26173}"/>
              </a:ext>
            </a:extLst>
          </p:cNvPr>
          <p:cNvGrpSpPr/>
          <p:nvPr/>
        </p:nvGrpSpPr>
        <p:grpSpPr>
          <a:xfrm>
            <a:off x="3260035" y="2026240"/>
            <a:ext cx="5257800" cy="3612373"/>
            <a:chOff x="3488635" y="1916015"/>
            <a:chExt cx="4651514" cy="3195824"/>
          </a:xfrm>
        </p:grpSpPr>
        <p:pic>
          <p:nvPicPr>
            <p:cNvPr id="2050" name="Picture 2" descr="Cartoon Ice Cube Images – Browse 12,111 Stock Photos, Vectors, and Video |  Adobe Stock">
              <a:extLst>
                <a:ext uri="{FF2B5EF4-FFF2-40B4-BE49-F238E27FC236}">
                  <a16:creationId xmlns:a16="http://schemas.microsoft.com/office/drawing/2014/main" id="{5741262C-2B3E-7710-D24E-05276A1C8F1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88635" y="1916015"/>
              <a:ext cx="4651514" cy="30259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B534B576-FDB6-CEE3-A6DA-A0EC25381C97}"/>
                </a:ext>
              </a:extLst>
            </p:cNvPr>
            <p:cNvSpPr txBox="1"/>
            <p:nvPr/>
          </p:nvSpPr>
          <p:spPr>
            <a:xfrm>
              <a:off x="4293704" y="4527064"/>
              <a:ext cx="330973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i="1" dirty="0">
                  <a:latin typeface="Franklin Gothic Heavy" panose="020B0903020102020204" pitchFamily="34" charset="0"/>
                </a:rPr>
                <a:t>10 YEARS OLD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981300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B309FE-231E-190F-80E8-CABA5E139D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25557"/>
            <a:ext cx="10515600" cy="545140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800" b="1" dirty="0"/>
              <a:t>WHAT IS THIS PUZZLE SAYING?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E0F353-1347-19ED-F975-C1AD75475910}"/>
              </a:ext>
            </a:extLst>
          </p:cNvPr>
          <p:cNvSpPr/>
          <p:nvPr/>
        </p:nvSpPr>
        <p:spPr>
          <a:xfrm>
            <a:off x="2621071" y="2097155"/>
            <a:ext cx="6949857" cy="329979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600" dirty="0">
                <a:latin typeface="Candara Light" panose="020E0502030303020204" pitchFamily="34" charset="0"/>
              </a:rPr>
              <a:t>P</a:t>
            </a:r>
            <a:r>
              <a:rPr lang="en-US" sz="13800" b="1" dirty="0">
                <a:latin typeface="Arial Narrow" panose="020B0606020202030204" pitchFamily="34" charset="0"/>
              </a:rPr>
              <a:t>l</a:t>
            </a:r>
            <a:r>
              <a:rPr lang="en-US" sz="13800" b="1" dirty="0">
                <a:latin typeface="Cooper Black" panose="0208090404030B020404" pitchFamily="18" charset="0"/>
              </a:rPr>
              <a:t>o</a:t>
            </a:r>
            <a:r>
              <a:rPr lang="en-US" sz="20400" b="1" dirty="0">
                <a:latin typeface="Wide Latin" panose="020A0A07050505020404" pitchFamily="18" charset="0"/>
              </a:rPr>
              <a:t>t</a:t>
            </a:r>
            <a:endParaRPr lang="en-US" sz="17000" b="1" dirty="0"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4313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7C147500-B895-9623-9ACE-6981703AD30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13800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6470729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B309FE-231E-190F-80E8-CABA5E139D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25557"/>
            <a:ext cx="10515600" cy="545140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400" b="1" dirty="0"/>
              <a:t>WHAT IS THIS PUZZLE SAYING?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5D767F6-18FD-3139-CE99-87608A475644}"/>
              </a:ext>
            </a:extLst>
          </p:cNvPr>
          <p:cNvSpPr/>
          <p:nvPr/>
        </p:nvSpPr>
        <p:spPr>
          <a:xfrm>
            <a:off x="2621071" y="2097155"/>
            <a:ext cx="6949857" cy="329979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800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5F4DCB-4EC7-F783-4B2E-A49DA13CE93B}"/>
              </a:ext>
            </a:extLst>
          </p:cNvPr>
          <p:cNvSpPr txBox="1"/>
          <p:nvPr/>
        </p:nvSpPr>
        <p:spPr>
          <a:xfrm>
            <a:off x="2961861" y="2435087"/>
            <a:ext cx="1759227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200" b="1" dirty="0"/>
              <a:t>BIDDEN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462A457-04B4-AE86-0278-D139E280657D}"/>
              </a:ext>
            </a:extLst>
          </p:cNvPr>
          <p:cNvSpPr txBox="1"/>
          <p:nvPr/>
        </p:nvSpPr>
        <p:spPr>
          <a:xfrm>
            <a:off x="2961861" y="4399969"/>
            <a:ext cx="1759227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200" b="1" dirty="0"/>
              <a:t>BIDDEN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EEFE473-FAC5-6797-E10B-333C54FA1D4C}"/>
              </a:ext>
            </a:extLst>
          </p:cNvPr>
          <p:cNvSpPr txBox="1"/>
          <p:nvPr/>
        </p:nvSpPr>
        <p:spPr>
          <a:xfrm>
            <a:off x="3836957" y="3454663"/>
            <a:ext cx="1835427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200" b="1" dirty="0"/>
              <a:t>BIDDEN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7C1EED4-4A92-1D88-165A-E650681279C3}"/>
              </a:ext>
            </a:extLst>
          </p:cNvPr>
          <p:cNvSpPr txBox="1"/>
          <p:nvPr/>
        </p:nvSpPr>
        <p:spPr>
          <a:xfrm>
            <a:off x="5231750" y="2727474"/>
            <a:ext cx="1759227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200" b="1" dirty="0"/>
              <a:t>BIDDEN</a:t>
            </a:r>
          </a:p>
        </p:txBody>
      </p:sp>
      <p:pic>
        <p:nvPicPr>
          <p:cNvPr id="1028" name="Picture 4" descr="Download Fruits Free PNG photo images and clipart | FreePNGImg">
            <a:extLst>
              <a:ext uri="{FF2B5EF4-FFF2-40B4-BE49-F238E27FC236}">
                <a16:creationId xmlns:a16="http://schemas.microsoft.com/office/drawing/2014/main" id="{414F1D40-DD02-BDF0-EDD5-B87ADD9CA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7669" y="2622975"/>
            <a:ext cx="3553987" cy="3553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41708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26C633A3-7B83-74CF-7136-940AFA8B86B2}"/>
              </a:ext>
            </a:extLst>
          </p:cNvPr>
          <p:cNvGrpSpPr/>
          <p:nvPr/>
        </p:nvGrpSpPr>
        <p:grpSpPr>
          <a:xfrm>
            <a:off x="1407826" y="2118226"/>
            <a:ext cx="8922246" cy="3429000"/>
            <a:chOff x="1407826" y="2118226"/>
            <a:chExt cx="8922246" cy="3429000"/>
          </a:xfrm>
        </p:grpSpPr>
        <p:pic>
          <p:nvPicPr>
            <p:cNvPr id="4" name="Picture 2" descr="Cow Images – Browse 4,666,833 Stock Photos, Vectors, and Video | Adobe Stock">
              <a:extLst>
                <a:ext uri="{FF2B5EF4-FFF2-40B4-BE49-F238E27FC236}">
                  <a16:creationId xmlns:a16="http://schemas.microsoft.com/office/drawing/2014/main" id="{84A690E6-EF0A-9E5C-C978-E21FA568BC3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7826" y="2118226"/>
              <a:ext cx="5143500" cy="3429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6" name="Picture 4" descr="The Lawn Is An Invasive Species - The Long Island Conservancy">
              <a:extLst>
                <a:ext uri="{FF2B5EF4-FFF2-40B4-BE49-F238E27FC236}">
                  <a16:creationId xmlns:a16="http://schemas.microsoft.com/office/drawing/2014/main" id="{C6BB9132-4736-B94A-716B-A931AAD73E7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43600" y="2373227"/>
              <a:ext cx="4386472" cy="29189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B309FE-231E-190F-80E8-CABA5E139D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25557"/>
            <a:ext cx="10515600" cy="545140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800" b="1" dirty="0"/>
              <a:t>NAME THE MOVIE TITLE</a:t>
            </a:r>
          </a:p>
          <a:p>
            <a:pPr marL="0" indent="0" algn="ctr">
              <a:buNone/>
            </a:pPr>
            <a:endParaRPr lang="en-US" sz="4800" b="1" dirty="0"/>
          </a:p>
          <a:p>
            <a:pPr marL="0" indent="0" algn="ctr">
              <a:buNone/>
            </a:pPr>
            <a:endParaRPr lang="en-US" sz="4800" b="1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026EE07-0ABD-FC9F-1059-B16FB2C18F2B}"/>
              </a:ext>
            </a:extLst>
          </p:cNvPr>
          <p:cNvSpPr/>
          <p:nvPr/>
        </p:nvSpPr>
        <p:spPr>
          <a:xfrm>
            <a:off x="1407826" y="1798983"/>
            <a:ext cx="9376347" cy="4067486"/>
          </a:xfrm>
          <a:prstGeom prst="rect">
            <a:avLst/>
          </a:prstGeom>
          <a:noFill/>
          <a:ln w="57150">
            <a:solidFill>
              <a:schemeClr val="accent2"/>
            </a:solidFill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dirty="0"/>
          </a:p>
        </p:txBody>
      </p:sp>
      <p:sp>
        <p:nvSpPr>
          <p:cNvPr id="5" name="AutoShape 4" descr="Car Fuel PNG Images - CleanPNG / KissPNG">
            <a:extLst>
              <a:ext uri="{FF2B5EF4-FFF2-40B4-BE49-F238E27FC236}">
                <a16:creationId xmlns:a16="http://schemas.microsoft.com/office/drawing/2014/main" id="{DF45AB58-E3B4-B166-6F3E-B6857736D0C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79145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7C147500-B895-9623-9ACE-6981703AD30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13800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3750594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B309FE-231E-190F-80E8-CABA5E139D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41486" y="529570"/>
            <a:ext cx="8509026" cy="76531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800" b="1" dirty="0"/>
              <a:t>NAME THE MOVIE TITLE</a:t>
            </a:r>
          </a:p>
          <a:p>
            <a:pPr marL="0" indent="0" algn="ctr">
              <a:buNone/>
            </a:pPr>
            <a:endParaRPr lang="en-US" sz="4800" b="1" dirty="0"/>
          </a:p>
          <a:p>
            <a:pPr marL="0" indent="0" algn="ctr">
              <a:buNone/>
            </a:pPr>
            <a:endParaRPr lang="en-US" sz="4800" b="1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026EE07-0ABD-FC9F-1059-B16FB2C18F2B}"/>
              </a:ext>
            </a:extLst>
          </p:cNvPr>
          <p:cNvSpPr/>
          <p:nvPr/>
        </p:nvSpPr>
        <p:spPr>
          <a:xfrm>
            <a:off x="1407826" y="1568782"/>
            <a:ext cx="9376347" cy="4067486"/>
          </a:xfrm>
          <a:prstGeom prst="rect">
            <a:avLst/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6000" dirty="0"/>
          </a:p>
        </p:txBody>
      </p:sp>
      <p:pic>
        <p:nvPicPr>
          <p:cNvPr id="4098" name="Picture 2" descr="Clip Art Hand Holding Mic - Hand With Microphone Png, Transparent Png ,  Transparent Png Image - PNGitem">
            <a:extLst>
              <a:ext uri="{FF2B5EF4-FFF2-40B4-BE49-F238E27FC236}">
                <a16:creationId xmlns:a16="http://schemas.microsoft.com/office/drawing/2014/main" id="{DDD1A2EE-4937-EA8C-1689-012F678BD7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4441" y="2204632"/>
            <a:ext cx="3535846" cy="2795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Vector Cartoon illustration of a Happy Old Wizard Magic Man holding a Wand  Stock Vector | Adobe Stock">
            <a:extLst>
              <a:ext uri="{FF2B5EF4-FFF2-40B4-BE49-F238E27FC236}">
                <a16:creationId xmlns:a16="http://schemas.microsoft.com/office/drawing/2014/main" id="{969C7B5C-DEB5-58E5-F98B-EF3A62DAB4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655" y="1853237"/>
            <a:ext cx="4150507" cy="3498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01516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B309FE-231E-190F-80E8-CABA5E139D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25557"/>
            <a:ext cx="10515600" cy="545140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800" b="1" dirty="0"/>
              <a:t>WHAT IS THIS PUZZLE SAYING?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026EE07-0ABD-FC9F-1059-B16FB2C18F2B}"/>
              </a:ext>
            </a:extLst>
          </p:cNvPr>
          <p:cNvSpPr/>
          <p:nvPr/>
        </p:nvSpPr>
        <p:spPr>
          <a:xfrm>
            <a:off x="2567609" y="1920634"/>
            <a:ext cx="7056782" cy="3061252"/>
          </a:xfrm>
          <a:prstGeom prst="rect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800" b="1" dirty="0"/>
              <a:t>c  i  ii</a:t>
            </a:r>
          </a:p>
        </p:txBody>
      </p:sp>
    </p:spTree>
    <p:extLst>
      <p:ext uri="{BB962C8B-B14F-4D97-AF65-F5344CB8AC3E}">
        <p14:creationId xmlns:p14="http://schemas.microsoft.com/office/powerpoint/2010/main" val="2507488735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TM03457444[[fn=Basis]]</Template>
  <TotalTime>495</TotalTime>
  <Words>113</Words>
  <Application>Microsoft Office PowerPoint</Application>
  <PresentationFormat>Widescreen</PresentationFormat>
  <Paragraphs>46</Paragraphs>
  <Slides>15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4" baseType="lpstr">
      <vt:lpstr>Aptos</vt:lpstr>
      <vt:lpstr>Arial Narrow</vt:lpstr>
      <vt:lpstr>Arial Rounded MT Bold</vt:lpstr>
      <vt:lpstr>Candara Light</vt:lpstr>
      <vt:lpstr>Cooper Black</vt:lpstr>
      <vt:lpstr>Corbel</vt:lpstr>
      <vt:lpstr>Franklin Gothic Heavy</vt:lpstr>
      <vt:lpstr>Wide Latin</vt:lpstr>
      <vt:lpstr>Basis</vt:lpstr>
      <vt:lpstr>1</vt:lpstr>
      <vt:lpstr>PowerPoint Presentation</vt:lpstr>
      <vt:lpstr>PowerPoint Presentation</vt:lpstr>
      <vt:lpstr>2</vt:lpstr>
      <vt:lpstr>PowerPoint Presentation</vt:lpstr>
      <vt:lpstr>PowerPoint Presentation</vt:lpstr>
      <vt:lpstr>3</vt:lpstr>
      <vt:lpstr>PowerPoint Presentation</vt:lpstr>
      <vt:lpstr>PowerPoint Presentation</vt:lpstr>
      <vt:lpstr>4</vt:lpstr>
      <vt:lpstr>PowerPoint Presentation</vt:lpstr>
      <vt:lpstr>PowerPoint Presentation</vt:lpstr>
      <vt:lpstr>5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pau linao</dc:creator>
  <cp:lastModifiedBy>Paula Ann Linao Linao</cp:lastModifiedBy>
  <cp:revision>23</cp:revision>
  <dcterms:created xsi:type="dcterms:W3CDTF">2024-07-22T14:35:25Z</dcterms:created>
  <dcterms:modified xsi:type="dcterms:W3CDTF">2025-06-10T12:58:13Z</dcterms:modified>
</cp:coreProperties>
</file>